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Biology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Secondary Science - Biology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contrast prokaryotic and eukaryotic cells.[BIO.4A]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explain the purpose and process of transcription and translation using models of DNA and RNA.[BIO.6C]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9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gene expression is a regulated process.[BIO.6D]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95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illustrate changes in DNA and evaluate the significance of these changes.[BIO.6E]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66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predict possible outcomes of various genetic combinations such as monohybrid crosses, </a:t>
            </a:r>
            <a:r>
              <a:rPr lang="en-US" dirty="0" err="1"/>
              <a:t>dihybrid</a:t>
            </a:r>
            <a:r>
              <a:rPr lang="en-US" dirty="0"/>
              <a:t> crosses and non-</a:t>
            </a:r>
            <a:r>
              <a:rPr lang="en-US" dirty="0" err="1"/>
              <a:t>Mendelian</a:t>
            </a:r>
            <a:r>
              <a:rPr lang="en-US" dirty="0"/>
              <a:t> inheritance.[BIO.6F]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09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the significance of meiosis to sexual reproduction.[BIO.6G]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72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how techniques such as DNA fingerprinting, genetic modifications, and chromosomal analysis are used to study the genomes of organisms.[BIO.6H]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6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analyze and evaluate how evidence of common ancestry among groups is provided by the fossil record, biogeography, and homologies, including anatomical, molecular, and developmental.[BIO.7A]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16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analyze and evaluate scientific explanations concerning any data of sudden appearance, stasis, and sequential nature of groups in the fossil record.[BIO.7B]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12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evaluate how natural selection produces change in populations, not individuals.[BIO.7C]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03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analyze and evaluate how the elements of natural selection, including inherited variation, the potential of a population to produce more offspring than can survive, and a finite supply of environmental resources, result in differential reproductive success.[BIO.7D]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6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investigate and explain cellular processes, including homeostasis, energy conversions, transport of molecules, and synthesis of new molecules.[BIO.4B]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7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evaluate the relationship of natural selection to adaptation and to the development of diversity in and among species.[BIO.7E]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88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evaluate the effects of other evolutionary mechanisms, including genetic drift, gene flow, mutation, and recombination.[BIO.7F]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19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evaluate scientific explanations concerning the complexity of the cell.[BIO.7G]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08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define taxonomy and recognize the importance of a standardized taxonomic system to the scientific community.[BIO.8A]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83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categorize organisms using a hierarchical classification system based on similarities and differences shared among groups.[BIO.8B]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19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characteristics of taxonomic groups, including </a:t>
            </a:r>
            <a:r>
              <a:rPr lang="en-US" dirty="0" err="1"/>
              <a:t>archaea</a:t>
            </a:r>
            <a:r>
              <a:rPr lang="en-US" dirty="0"/>
              <a:t>, bacteria, </a:t>
            </a:r>
            <a:r>
              <a:rPr lang="en-US" dirty="0" err="1"/>
              <a:t>protists</a:t>
            </a:r>
            <a:r>
              <a:rPr lang="en-US" dirty="0"/>
              <a:t>, fungi, plants, and animals.[BIO.8C]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67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 the structures and functions of different types of biomolecules, including carbohydrates, lipids, proteins, and nucleic acids.[BIO.9A]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10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the reactants and products of photosynthesis and cellular respiration in terms of energy and matter.[BIO.9B]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51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investigate the role of enzymes.[BIO.9C]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4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analyze and evaluate the evidence regarding formation of simple organic molecules and their organization into long complex molecules having information such as the DNA molecule for self-replicating life.[BIO.9D]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5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compare the structures of viruses to cells, describe viral reproduction, and describe the role of viruses in causing diseases such as human immunodeficiency virus (HIV) and influenza.[BIO.4C]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78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describe the interactions that occur among systems that perform the functions of regulation, nutrient absorption, reproduction, and defense from injury or illness in animals.[BIO.10A]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47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interactions that occur among systems that perform the functions of transport, reproduction, and response in plants.[BIO.10B]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34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the levels of organization in biological systems and relate the levels to each other and to the whole system.[BIO.10C]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583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role of internal feedback mechanisms in the maintenance of homeostasis.[BIO.11A]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265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and analyze how organisms, populations, and communities respond to external factors.[BIO.11B]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773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summarize the role of microorganisms in both maintaining and disrupting the health of both organisms and ecosystems.[BIO.11C]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210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how events and processes that occur during ecological succession can change populations and species diversity.[BIO.11D]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34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interpret relationships, including predation, parasitism, commensalism, mutualism, and competition among organisms.[BIO.12A]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0717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variations and adaptations of organisms in different ecosystems.[BIO.12B]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423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analyze the flow of matter and energy through trophic levels using various models, including food chains, food webs, and ecological pyramids.[BIO.12C]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1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describe the stages of the cell cycle, including deoxyribonucleic acid (DNA) replication and mitosis, and the importance of the cell cycle to the growth of organisms.[BIO.5A]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45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long-term survival of species is dependent on changing resource bases that are limited.[BIO.12D]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0267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the flow of matter through the carbon and nitrogen cycles and explain the consequences of disrupting these cycles.[BIO.12E]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179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describe how environmental change can impact ecosystem stability.[BIO.12F]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8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examine specialized cells, including roots, stems, and leaves of plants; and animal cells such as blood, muscle, and epithelium.[BIO.5B]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4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roles of DNA, ribonucleic acid (RNA), and environmental factors in cell differentiation.[BIO.5C]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53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disruptions of the cell cycle lead to diseases such as cancer.[BIO.5D]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31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components of DNA, and describe how information for specifying the traits of an organism is carried in the DNA.[BIO.6A]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3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components that make up the genetic code are common to all organisms.[BIO.6B]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7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1135</Words>
  <Application>Microsoft Office PowerPoint</Application>
  <PresentationFormat>On-screen Show (4:3)</PresentationFormat>
  <Paragraphs>126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2014-11-04T16:13:51Z</dcterms:modified>
</cp:coreProperties>
</file>